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>
      <p:cViewPr varScale="1">
        <p:scale>
          <a:sx n="104" d="100"/>
          <a:sy n="104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2.png>
</file>

<file path=ppt/media/image3.jpeg>
</file>

<file path=ppt/media/image4.tiff>
</file>

<file path=ppt/media/image5.tiff>
</file>

<file path=ppt/media/image6.tiff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3B1F9-2C4D-1610-1B8E-D1FAA16F1E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3DF1CD-7D58-B76C-1C24-09B876C81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90EB8-8629-1764-C415-BCE568FF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CA861-15E9-E054-C971-10FCAFF52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1915D-134C-3C02-84C7-188245DCA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5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1A525-4B09-4DE2-2D82-DFB0E3947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A39D20-3960-04A0-22C5-A41186950A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23A9A-0E31-D3E5-D220-1B02F3E18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D087D-E813-A6C9-F4F5-CDAF675C3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4D448-B91F-C759-6978-E67A68B59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66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CA7323-BC88-44E3-B4C4-B3F4A950AA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BC4CD-85A0-22BC-9905-110792C18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F7FC3-2E09-82D1-2CF0-15E84A21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C8D2D-8C60-3BD9-31BE-506AC18FB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5F801-7170-1A12-1C8A-0096E2A13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069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74806-B2AF-D297-4D67-2FE8744F2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74157-BD03-6963-DD25-38A7C0B41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3F263-01BF-BFCD-1402-8BF52DFBA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FFEAD-4997-3E1E-9062-E9246255C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E1071-0A3F-791C-934A-7166EACB7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947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9F677-E9AA-7E5D-991E-ADA20F389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DC18FB-569F-588B-CC95-CA367993B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89BB4-E98F-9096-030A-9AA086CD8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06A28-BE82-B1B5-6076-5B1923B03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18C2E-DB4C-8153-C013-7CC67F8B9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841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53817-20F0-5169-6D30-290E0F0DF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618C7-DCCC-1B72-124E-5330B0F56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9C763-5053-7325-58AE-F2BF5C531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7AFB3-633B-9E06-BB3B-9EC231881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0493C-1FF1-3CFB-AA51-0E6C32FFD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E118C-9BB1-ED5C-F0B9-64909758C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884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F23FD-9019-29FC-B840-5796D4288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237DA3-A3D7-3035-F9EB-087F465F5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42E736-1C9E-CAAC-EF7F-49B014C6A0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FA388B-9270-03C3-2D21-61EF502C20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5CF9E8-F9F8-A55F-2AB6-21BD0413D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8F3BBF-E9B0-9B35-87A4-69F8E1CE4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17A56-5C06-CB6D-58FD-472A91B4B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E0787C-F05E-0850-A3A8-4432EEF19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618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3D90F-B142-CF87-43D1-AFD1E74C7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E003B4-C608-FE20-9B4B-AE6606A6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E257A-1BC7-304B-7B10-711DD6177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65A2E-FF72-5B2B-5486-3DAB8F6F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115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7FEF1E-C76E-C5DC-31E9-BCB3F681D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B04CC2-3747-E428-B1B3-EF8B2A8B9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8E178C-5EB0-1BBF-2B57-59FAFABF7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77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FC642-B928-BE9D-157F-660F8DB7C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1ADCF-CC4E-91FC-60C2-EECB24476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F5939-CA0E-6A61-9C6D-DE99AD34F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38847-DE27-F081-4DFB-70C5653B0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2202C-D5FC-628D-CC1A-E4EADAF92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D02DD-7DB6-4FF4-2760-5C0F9C30A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53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89F5A-2EFF-79BB-1115-BFD86E153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42ABBA-ED4A-4E92-6439-2A422F19D8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3A27D-1E9C-B7BD-46A0-28D931D4F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974AC-FE4F-933E-AD4F-03B8EC73E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572F9-B59E-DF29-BAD4-27064E592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27374-9BD0-CB44-6AB1-DA60BE2BD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C53CBB-49C8-DB65-5663-B1679ACE8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2C6C28-B65B-DB85-591E-87E6DFC34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33318-4DFA-42A2-B9EC-AA1D3CF465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127FA-20D1-DC44-8A24-EFAAA8C3C604}" type="datetimeFigureOut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2D873-2B09-43D5-E542-DEA7F1D6F5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42F39-9E86-9095-160F-5BC6E711C7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A8E50-F91A-D545-AA84-1A411ABB4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6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9D441-31D0-0EC3-C597-9E7166AD39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Cartography with QGIS and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1C1318-F776-DC69-FEC1-68BBE34CC4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 22</a:t>
            </a:r>
            <a:r>
              <a:rPr lang="en-US" baseline="30000" dirty="0"/>
              <a:t>nd</a:t>
            </a:r>
            <a:r>
              <a:rPr lang="en-US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2429265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C87C1-3EBD-1EEB-4B37-505A4973A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1059"/>
          </a:xfrm>
        </p:spPr>
        <p:txBody>
          <a:bodyPr>
            <a:normAutofit fontScale="90000"/>
          </a:bodyPr>
          <a:lstStyle/>
          <a:p>
            <a:r>
              <a:rPr lang="en-US" dirty="0"/>
              <a:t>Cartography is Old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8C7301-4981-9C56-69F8-0617B5707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65" y="1282544"/>
            <a:ext cx="5651157" cy="4929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68D3B0-1E3C-188E-2F90-E08B50E02C85}"/>
              </a:ext>
            </a:extLst>
          </p:cNvPr>
          <p:cNvSpPr txBox="1"/>
          <p:nvPr/>
        </p:nvSpPr>
        <p:spPr>
          <a:xfrm>
            <a:off x="1546949" y="6242332"/>
            <a:ext cx="3566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Black Canyon of the Gunnison, 1877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6CB03A-5AA9-4712-022B-359004E9D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011" y="1365052"/>
            <a:ext cx="4074698" cy="488963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311B1B1-574B-7BF4-A823-8688EEF5E344}"/>
              </a:ext>
            </a:extLst>
          </p:cNvPr>
          <p:cNvSpPr txBox="1">
            <a:spLocks/>
          </p:cNvSpPr>
          <p:nvPr/>
        </p:nvSpPr>
        <p:spPr>
          <a:xfrm>
            <a:off x="7472206" y="365125"/>
            <a:ext cx="4236308" cy="6110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“language” changes</a:t>
            </a:r>
          </a:p>
        </p:txBody>
      </p:sp>
    </p:spTree>
    <p:extLst>
      <p:ext uri="{BB962C8B-B14F-4D97-AF65-F5344CB8AC3E}">
        <p14:creationId xmlns:p14="http://schemas.microsoft.com/office/powerpoint/2010/main" val="2527529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C5AF7-486B-0C82-597D-763FFA5CF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2907"/>
          </a:xfrm>
        </p:spPr>
        <p:txBody>
          <a:bodyPr/>
          <a:lstStyle/>
          <a:p>
            <a:r>
              <a:rPr lang="en-US" dirty="0"/>
              <a:t>Maps for Reference vs. Art vs. Science</a:t>
            </a:r>
          </a:p>
        </p:txBody>
      </p:sp>
      <p:pic>
        <p:nvPicPr>
          <p:cNvPr id="1026" name="Picture 2" descr="Crested Butte-Taylor Park Trails Map 6th Ed. map by Latitude 40 maps -  Avenza Maps | Avenza Maps">
            <a:extLst>
              <a:ext uri="{FF2B5EF4-FFF2-40B4-BE49-F238E27FC236}">
                <a16:creationId xmlns:a16="http://schemas.microsoft.com/office/drawing/2014/main" id="{3EE5368F-F0D2-0F06-E82B-68D63B400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48" y="1747881"/>
            <a:ext cx="3174313" cy="4744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AE8EEBF-4F89-B930-959B-53C7123D08CE}"/>
              </a:ext>
            </a:extLst>
          </p:cNvPr>
          <p:cNvGrpSpPr/>
          <p:nvPr/>
        </p:nvGrpSpPr>
        <p:grpSpPr>
          <a:xfrm>
            <a:off x="7679316" y="2551277"/>
            <a:ext cx="4258603" cy="2800307"/>
            <a:chOff x="4822399" y="2376766"/>
            <a:chExt cx="3885786" cy="255515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0D44649-224F-587C-CDF8-33A2F90956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705262" y="2376766"/>
              <a:ext cx="2002923" cy="1999437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B9D13FA-DF1F-DA94-5E89-2F819F7F8F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822399" y="2429815"/>
              <a:ext cx="1934248" cy="199943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9F2EAB1-0A31-6D4A-FEB0-D3271738BB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" r="51198" b="-3807"/>
            <a:stretch/>
          </p:blipFill>
          <p:spPr>
            <a:xfrm>
              <a:off x="5003439" y="4400917"/>
              <a:ext cx="2949735" cy="531005"/>
            </a:xfrm>
            <a:prstGeom prst="rect">
              <a:avLst/>
            </a:prstGeom>
          </p:spPr>
        </p:pic>
      </p:grpSp>
      <p:pic>
        <p:nvPicPr>
          <p:cNvPr id="1028" name="Picture 4" descr="Spain | Elevation tint - Geo | Shaded relief map | Fine Art print | VizCart">
            <a:extLst>
              <a:ext uri="{FF2B5EF4-FFF2-40B4-BE49-F238E27FC236}">
                <a16:creationId xmlns:a16="http://schemas.microsoft.com/office/drawing/2014/main" id="{5253193B-4F34-DF66-B0D3-1950FE253F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269" y="2551277"/>
            <a:ext cx="3708314" cy="2780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657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8D97B-ECC8-6020-305C-2C58FB3AB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1761"/>
          </a:xfrm>
        </p:spPr>
        <p:txBody>
          <a:bodyPr/>
          <a:lstStyle/>
          <a:p>
            <a:r>
              <a:rPr lang="en-US" dirty="0"/>
              <a:t>Visual Hierarchy</a:t>
            </a:r>
          </a:p>
        </p:txBody>
      </p:sp>
      <p:pic>
        <p:nvPicPr>
          <p:cNvPr id="2050" name="Picture 2" descr="The Routledge Handbook of Mapping and Cartography">
            <a:extLst>
              <a:ext uri="{FF2B5EF4-FFF2-40B4-BE49-F238E27FC236}">
                <a16:creationId xmlns:a16="http://schemas.microsoft.com/office/drawing/2014/main" id="{729FC421-5B9D-4312-7726-94E2C79B1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534" y="1814256"/>
            <a:ext cx="7072654" cy="4484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8C0635-AB80-A7CB-DB12-118BFD07F092}"/>
              </a:ext>
            </a:extLst>
          </p:cNvPr>
          <p:cNvSpPr txBox="1"/>
          <p:nvPr/>
        </p:nvSpPr>
        <p:spPr>
          <a:xfrm>
            <a:off x="4164227" y="144492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06351D-0F45-D978-4B2E-A5EFFC20F4A1}"/>
              </a:ext>
            </a:extLst>
          </p:cNvPr>
          <p:cNvSpPr txBox="1"/>
          <p:nvPr/>
        </p:nvSpPr>
        <p:spPr>
          <a:xfrm>
            <a:off x="8110152" y="1444924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</a:t>
            </a:r>
          </a:p>
        </p:txBody>
      </p:sp>
    </p:spTree>
    <p:extLst>
      <p:ext uri="{BB962C8B-B14F-4D97-AF65-F5344CB8AC3E}">
        <p14:creationId xmlns:p14="http://schemas.microsoft.com/office/powerpoint/2010/main" val="2681990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lot of chunk 20221017-4-explorepals">
            <a:extLst>
              <a:ext uri="{FF2B5EF4-FFF2-40B4-BE49-F238E27FC236}">
                <a16:creationId xmlns:a16="http://schemas.microsoft.com/office/drawing/2014/main" id="{BE1E90D9-F12B-1DAD-FC99-FBF3BC520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744924"/>
            <a:ext cx="5747951" cy="574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F137FB-9351-C0A7-6847-7588FC560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Appropriate Color Scaling</a:t>
            </a:r>
          </a:p>
        </p:txBody>
      </p:sp>
      <p:pic>
        <p:nvPicPr>
          <p:cNvPr id="3078" name="Picture 6" descr="palette « Gnuplotting">
            <a:extLst>
              <a:ext uri="{FF2B5EF4-FFF2-40B4-BE49-F238E27FC236}">
                <a16:creationId xmlns:a16="http://schemas.microsoft.com/office/drawing/2014/main" id="{2CF5FD66-6616-ED9B-AE23-A80488E7E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81" y="1989438"/>
            <a:ext cx="4988995" cy="3722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264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4410D-1A87-4DDE-7ED6-20E70A826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43" y="2669660"/>
            <a:ext cx="4858265" cy="759340"/>
          </a:xfrm>
        </p:spPr>
        <p:txBody>
          <a:bodyPr/>
          <a:lstStyle/>
          <a:p>
            <a:r>
              <a:rPr lang="en-US" dirty="0"/>
              <a:t>Small, Sparse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6C1C41-5616-1C7B-2959-785184A78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807" y="327454"/>
            <a:ext cx="4650470" cy="620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78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CEC7F-4B8B-B6B8-7B33-630C88A1A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485" y="389838"/>
            <a:ext cx="10515600" cy="746983"/>
          </a:xfrm>
        </p:spPr>
        <p:txBody>
          <a:bodyPr/>
          <a:lstStyle/>
          <a:p>
            <a:r>
              <a:rPr lang="en-US" dirty="0"/>
              <a:t>Small Multiples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71C275-10D2-C8F0-31F2-C1A9A339C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96" y="1742303"/>
            <a:ext cx="11085315" cy="394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59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44</Words>
  <Application>Microsoft Macintosh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Cartography with QGIS and R</vt:lpstr>
      <vt:lpstr>Cartography is Old</vt:lpstr>
      <vt:lpstr>Maps for Reference vs. Art vs. Science</vt:lpstr>
      <vt:lpstr>Visual Hierarchy</vt:lpstr>
      <vt:lpstr>Appropriate Color Scaling</vt:lpstr>
      <vt:lpstr>Small, Sparse Design</vt:lpstr>
      <vt:lpstr>Small Multiples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Cartography with QGIS and R</dc:title>
  <dc:creator>Ian Breckheimer</dc:creator>
  <cp:lastModifiedBy>Ian Breckheimer</cp:lastModifiedBy>
  <cp:revision>2</cp:revision>
  <dcterms:created xsi:type="dcterms:W3CDTF">2023-02-23T00:06:01Z</dcterms:created>
  <dcterms:modified xsi:type="dcterms:W3CDTF">2023-02-23T00:38:20Z</dcterms:modified>
</cp:coreProperties>
</file>

<file path=docProps/thumbnail.jpeg>
</file>